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3" r:id="rId4"/>
    <p:sldId id="262" r:id="rId5"/>
    <p:sldId id="264" r:id="rId6"/>
    <p:sldId id="256" r:id="rId7"/>
    <p:sldId id="257" r:id="rId8"/>
    <p:sldId id="259" r:id="rId9"/>
    <p:sldId id="266" r:id="rId10"/>
    <p:sldId id="269" r:id="rId11"/>
    <p:sldId id="268" r:id="rId12"/>
    <p:sldId id="267" r:id="rId13"/>
    <p:sldId id="265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709E1-BA70-46F5-8CAC-39A352AED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6C198CA-BA35-4A56-9C7A-7510E9158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1721B8-7619-44C8-9912-4DE573FB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6693-F0E0-4F55-9744-62ECDF540D20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D9AE77-7033-4A2E-B32B-C47CE157C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D73E42-6DE2-4E36-BF85-C5B70F02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3E99-86F9-4A2A-87F1-5F41A4FF9D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141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FAE311-765D-4628-BBD6-AA7E50230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CB540D2-B5A6-451A-8AB5-79862566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D5F3A-BA15-4BA9-9816-93C16D1F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6693-F0E0-4F55-9744-62ECDF540D20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8223A9-6B5B-419A-8B8E-361EB4BE3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C17425-3C12-4931-9880-442424294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3E99-86F9-4A2A-87F1-5F41A4FF9D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959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F2290BB-BDC6-4CEC-A6E0-3C4BBC63E7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FB777DC-4AB4-46FA-9AA4-9C3D7769F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A8D0D3-6912-40BD-9B0E-A1EF628C9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6693-F0E0-4F55-9744-62ECDF540D20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F11F5F-3F0E-4E4A-A2BD-2C28D172A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3702A3-9403-435A-8449-EE1EF39C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3E99-86F9-4A2A-87F1-5F41A4FF9D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33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56EADA-C178-4BD1-9D37-29BDAD1FE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25CCD1-EE29-4609-A369-BEA2A40D4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D0DEC8-614E-421E-9879-AA2A1A2F6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6693-F0E0-4F55-9744-62ECDF540D20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28049D-5252-4CFD-9196-C77E4E119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D3EED8-E316-4BA5-9F08-C77A9403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3E99-86F9-4A2A-87F1-5F41A4FF9D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905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9F197-1C2D-4849-9D84-1ECDC36D7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9F9713-EDFF-42E4-B714-9D4C5BC93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D47B8A-049A-4039-9C03-86B99C96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6693-F0E0-4F55-9744-62ECDF540D20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B96949-50C1-4BEA-A66A-80B9946F5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908B22-085C-43D7-9D91-1C66461AA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3E99-86F9-4A2A-87F1-5F41A4FF9D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357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79B65-4236-45C3-B2D3-A8EA077FA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C4A279-A0BE-465C-B588-1A6D12971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72561F-9263-4B52-B5A0-07C085061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22A896F-8DFC-4511-9261-C1946FFD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6693-F0E0-4F55-9744-62ECDF540D20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54B93F8-4DD2-4CEF-9C8E-A82E6947C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A1F05FC-3894-4A5B-A063-1A40B848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3E99-86F9-4A2A-87F1-5F41A4FF9D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380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13491-9442-41D1-BAD6-44F69280F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B0A754-9F25-4848-93B0-0ED162908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C29FA2A-02B5-4D0E-BD80-EF633CECA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500B5ED-1A8A-4052-88AF-FD46320453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B5DCD49-0D5F-4FEE-840E-DD7A94D81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C9B616C-A4A2-4C1F-8428-D1B68556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6693-F0E0-4F55-9744-62ECDF540D20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BC2A5C7-61D4-448C-AE8D-59670D215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15E7EA2-4BCB-41FD-BD6E-F8CC0FC2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3E99-86F9-4A2A-87F1-5F41A4FF9D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494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F8E61B-62BB-4F1B-A207-63ECD711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B3BF3AC-526F-4BD2-96EB-CC454CF5F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6693-F0E0-4F55-9744-62ECDF540D20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3190CAF-FF04-4C21-AE17-4210F5A4B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67070F-9194-4D0E-9F7D-9B1D5E7D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3E99-86F9-4A2A-87F1-5F41A4FF9D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723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D747B14-5B0C-4509-893E-5B841F964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6693-F0E0-4F55-9744-62ECDF540D20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EC2BBC6-2EB2-4B1E-8AEC-8042DC960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A15AC91-0767-4EC8-99B4-9DFD0C158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3E99-86F9-4A2A-87F1-5F41A4FF9D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338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7DD2FD-C6E5-4C37-91CD-9F109BA28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8523FC-D808-40C9-9C56-ADD434CA6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8BAE15-5B1B-4ABB-A25A-8FAAC8CE2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75D41F2-053F-45F9-8F87-FC3941EE6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6693-F0E0-4F55-9744-62ECDF540D20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E9AF1F8-10D5-418E-97E5-47032F35B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7EF043-0B1B-47AD-9E75-8C0C892B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3E99-86F9-4A2A-87F1-5F41A4FF9D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798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02670-5F62-49F4-809E-3CFBD7CD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F2424A0-9EE4-40F8-962A-A47BE9F39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8871218-0DFF-4013-BE0E-79ED191D9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9BA8A3-126B-49DE-BB29-D454279AC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6693-F0E0-4F55-9744-62ECDF540D20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80CE87-7D5C-4F46-BAC4-8389000E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5B8067-3EAF-4031-A83B-D7FDD5D2F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3E99-86F9-4A2A-87F1-5F41A4FF9D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344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7C130A2-FE0D-4F6C-99A3-AEEFFCFAA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4FFCF3-963E-4F40-B082-424BE0C94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58604D-5CCD-48DA-BE27-9EC3EF7C6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56693-F0E0-4F55-9744-62ECDF540D20}" type="datetimeFigureOut">
              <a:rPr lang="nl-NL" smtClean="0"/>
              <a:t>3-2-2022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B3B760-51E5-4C63-AFBE-AA959C69D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CADF2E-CE0F-436C-8841-E81C9D6FC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A3E99-86F9-4A2A-87F1-5F41A4FF9D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74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4D1FD1-F26C-4F63-B3CA-660F1BD2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2102802"/>
            <a:ext cx="10561320" cy="2652395"/>
          </a:xfrm>
        </p:spPr>
        <p:txBody>
          <a:bodyPr>
            <a:noAutofit/>
          </a:bodyPr>
          <a:lstStyle/>
          <a:p>
            <a:r>
              <a:rPr lang="nl-NL" sz="7000" b="1" dirty="0"/>
              <a:t>Bruidsboeket in bridy</a:t>
            </a:r>
          </a:p>
        </p:txBody>
      </p:sp>
    </p:spTree>
    <p:extLst>
      <p:ext uri="{BB962C8B-B14F-4D97-AF65-F5344CB8AC3E}">
        <p14:creationId xmlns:p14="http://schemas.microsoft.com/office/powerpoint/2010/main" val="340660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558839-0873-4376-AE92-C48699D22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DCDB3B8-C759-4667-AAE3-9CA6946C2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380"/>
          <a:stretch/>
        </p:blipFill>
        <p:spPr>
          <a:xfrm>
            <a:off x="20" y="10"/>
            <a:ext cx="4654276" cy="6857990"/>
          </a:xfrm>
          <a:prstGeom prst="rect">
            <a:avLst/>
          </a:prstGeom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AA56022-43C7-4D6E-8F02-23A6093AE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1" b="44728"/>
          <a:stretch/>
        </p:blipFill>
        <p:spPr>
          <a:xfrm>
            <a:off x="6704234" y="10"/>
            <a:ext cx="5487765" cy="499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2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muur, plant, binnen, bloem&#10;&#10;Automatisch gegenereerde beschrijving">
            <a:extLst>
              <a:ext uri="{FF2B5EF4-FFF2-40B4-BE49-F238E27FC236}">
                <a16:creationId xmlns:a16="http://schemas.microsoft.com/office/drawing/2014/main" id="{5FD5BA89-CA51-4AB8-B6BB-43663EAB1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1" r="1" b="1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02283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ijdelijke aanduiding voor inhoud 7" descr="Afbeelding met bloem, wit, plant, sluiten&#10;&#10;Automatisch gegenereerde beschrijving">
            <a:extLst>
              <a:ext uri="{FF2B5EF4-FFF2-40B4-BE49-F238E27FC236}">
                <a16:creationId xmlns:a16="http://schemas.microsoft.com/office/drawing/2014/main" id="{62E873A4-8497-4448-A454-C1CD5C129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703" r="2" b="20558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5" name="Tijdelijke aanduiding voor inhoud 3" descr="Afbeelding met gras, persoon, groente&#10;&#10;Automatisch gegenereerde beschrijving">
            <a:extLst>
              <a:ext uri="{FF2B5EF4-FFF2-40B4-BE49-F238E27FC236}">
                <a16:creationId xmlns:a16="http://schemas.microsoft.com/office/drawing/2014/main" id="{08947A6B-EED1-4F54-BFBB-86059974E8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4819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9F48D3AB-3B38-4581-9AD9-B9D3948CD324}"/>
              </a:ext>
            </a:extLst>
          </p:cNvPr>
          <p:cNvSpPr txBox="1">
            <a:spLocks/>
          </p:cNvSpPr>
          <p:nvPr/>
        </p:nvSpPr>
        <p:spPr>
          <a:xfrm>
            <a:off x="1662112" y="29104"/>
            <a:ext cx="8867775" cy="61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>
                <a:solidFill>
                  <a:schemeClr val="bg1"/>
                </a:solidFill>
              </a:rPr>
              <a:t>Verder experimenteren met draagmethodes en vormgeving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5277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BAC21E6-690F-4D71-BA3E-61613C0C7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9283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34" name="Rectangle 30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4A69BF3-FF7F-438F-804B-759062C35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03" r="1" b="20419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6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DD3DBD-1974-473A-8CD3-4B2D8219B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5" y="4522156"/>
            <a:ext cx="6244191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Traditionele bridy’s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0C498D70-E3F3-491D-AD66-F47DEC818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292608"/>
            <a:ext cx="1762956" cy="3182112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12712B5F-E3C3-46AA-93BF-A38CCA661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53" r="34148" b="1"/>
          <a:stretch/>
        </p:blipFill>
        <p:spPr>
          <a:xfrm>
            <a:off x="-6" y="457200"/>
            <a:ext cx="1598364" cy="2852928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71900" y="0"/>
                </a:moveTo>
                <a:cubicBezTo>
                  <a:pt x="959714" y="0"/>
                  <a:pt x="1598364" y="638650"/>
                  <a:pt x="1598364" y="1426464"/>
                </a:cubicBezTo>
                <a:cubicBezTo>
                  <a:pt x="1598364" y="2214278"/>
                  <a:pt x="959714" y="2852928"/>
                  <a:pt x="171900" y="2852928"/>
                </a:cubicBezTo>
                <a:cubicBezTo>
                  <a:pt x="122662" y="2852928"/>
                  <a:pt x="74006" y="2850433"/>
                  <a:pt x="26052" y="2845563"/>
                </a:cubicBezTo>
                <a:lnTo>
                  <a:pt x="0" y="2841587"/>
                </a:lnTo>
                <a:lnTo>
                  <a:pt x="0" y="11341"/>
                </a:lnTo>
                <a:lnTo>
                  <a:pt x="26052" y="7365"/>
                </a:lnTo>
                <a:cubicBezTo>
                  <a:pt x="74006" y="2495"/>
                  <a:pt x="122662" y="0"/>
                  <a:pt x="171900" y="0"/>
                </a:cubicBezTo>
                <a:close/>
              </a:path>
            </a:pathLst>
          </a:custGeom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593AFE2C-42B2-4C01-B3C4-EFFC4FA67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78307" y="2926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F868D38-D5D0-4C6F-BB2B-CA80375160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9" r="31584" b="-1"/>
          <a:stretch/>
        </p:blipFill>
        <p:spPr>
          <a:xfrm>
            <a:off x="2142899" y="45720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59C1EA7D-CC54-4A0A-B26F-2D24CAF26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5776" y="2926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EF70E7E-5C17-4CC5-B18A-5B67244401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6395"/>
          <a:stretch/>
        </p:blipFill>
        <p:spPr>
          <a:xfrm>
            <a:off x="5540368" y="45720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59" name="Oval 58">
            <a:extLst>
              <a:ext uri="{FF2B5EF4-FFF2-40B4-BE49-F238E27FC236}">
                <a16:creationId xmlns:a16="http://schemas.microsoft.com/office/drawing/2014/main" id="{8791BC3C-724D-4C71-96CA-E85CE9C86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3245" y="302170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FB774A9-43AF-4B47-AF0D-ACED5543D8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865" r="-2" b="-2"/>
          <a:stretch/>
        </p:blipFill>
        <p:spPr>
          <a:xfrm>
            <a:off x="8937837" y="466762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6F813F29-DA0C-4A27-95C9-47F5D0690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9027" y="338505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DF7E8C6-98BB-4F2D-940E-3FCBE159E2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2" b="4931"/>
          <a:stretch/>
        </p:blipFill>
        <p:spPr>
          <a:xfrm>
            <a:off x="7223619" y="354965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39F66804-1CC4-4C70-B440-D0033952B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429044" y="3319690"/>
            <a:ext cx="1762956" cy="3182112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0E31373-D2C5-4ADC-ACA1-C637097A26B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524" r="11301" b="3"/>
          <a:stretch/>
        </p:blipFill>
        <p:spPr>
          <a:xfrm>
            <a:off x="10593636" y="3484282"/>
            <a:ext cx="1598364" cy="2852928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426464" y="0"/>
                </a:moveTo>
                <a:cubicBezTo>
                  <a:pt x="1475702" y="0"/>
                  <a:pt x="1524358" y="2495"/>
                  <a:pt x="1572312" y="7365"/>
                </a:cubicBezTo>
                <a:lnTo>
                  <a:pt x="1598364" y="11341"/>
                </a:lnTo>
                <a:lnTo>
                  <a:pt x="1598364" y="2841587"/>
                </a:lnTo>
                <a:lnTo>
                  <a:pt x="1572312" y="2845563"/>
                </a:lnTo>
                <a:cubicBezTo>
                  <a:pt x="1524358" y="2850433"/>
                  <a:pt x="1475702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6500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E4C2DD1-7168-4C3D-AEBA-9BF429FBF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u="sng" dirty="0"/>
              <a:t>Voordelen</a:t>
            </a:r>
            <a:r>
              <a:rPr lang="nl-NL" sz="4000" b="1" dirty="0"/>
              <a:t> van gebruik van (experimentele) bridy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5321E8A-82ED-4502-8564-9AFEC92B9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3300"/>
            <a:ext cx="10515600" cy="4351338"/>
          </a:xfrm>
        </p:spPr>
        <p:txBody>
          <a:bodyPr>
            <a:normAutofit/>
          </a:bodyPr>
          <a:lstStyle/>
          <a:p>
            <a:r>
              <a:rPr lang="nl-NL" sz="3500" dirty="0"/>
              <a:t>Tijdbesparend (t.o.v. draadgebonden)</a:t>
            </a:r>
          </a:p>
          <a:p>
            <a:r>
              <a:rPr lang="nl-NL" sz="3500" dirty="0"/>
              <a:t>Vrije vormgeving</a:t>
            </a:r>
          </a:p>
          <a:p>
            <a:r>
              <a:rPr lang="nl-NL" sz="3500" dirty="0"/>
              <a:t>Bloemen voorzien van water</a:t>
            </a:r>
          </a:p>
          <a:p>
            <a:r>
              <a:rPr lang="nl-NL" sz="3500" dirty="0"/>
              <a:t>Onderscheidend </a:t>
            </a:r>
          </a:p>
          <a:p>
            <a:endParaRPr lang="nl-NL" sz="3500" dirty="0"/>
          </a:p>
        </p:txBody>
      </p:sp>
    </p:spTree>
    <p:extLst>
      <p:ext uri="{BB962C8B-B14F-4D97-AF65-F5344CB8AC3E}">
        <p14:creationId xmlns:p14="http://schemas.microsoft.com/office/powerpoint/2010/main" val="2947164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E4C2DD1-7168-4C3D-AEBA-9BF429FBF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099" y="622300"/>
            <a:ext cx="8410575" cy="1325563"/>
          </a:xfrm>
        </p:spPr>
        <p:txBody>
          <a:bodyPr>
            <a:normAutofit/>
          </a:bodyPr>
          <a:lstStyle/>
          <a:p>
            <a:r>
              <a:rPr lang="nl-NL" sz="5000" b="1" u="sng" dirty="0"/>
              <a:t>Eisen</a:t>
            </a:r>
            <a:r>
              <a:rPr lang="nl-NL" sz="5000" b="1" dirty="0"/>
              <a:t> experimentele bridy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5321E8A-82ED-4502-8564-9AFEC92B9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4" y="2533649"/>
            <a:ext cx="9572626" cy="3390901"/>
          </a:xfrm>
        </p:spPr>
        <p:txBody>
          <a:bodyPr>
            <a:normAutofit/>
          </a:bodyPr>
          <a:lstStyle/>
          <a:p>
            <a:r>
              <a:rPr lang="nl-NL" sz="3500" dirty="0"/>
              <a:t>Watervoorraad (stukje steekschuim)</a:t>
            </a:r>
          </a:p>
          <a:p>
            <a:r>
              <a:rPr lang="nl-NL" sz="3500" dirty="0"/>
              <a:t>Handvat (decoratief + functioneel)</a:t>
            </a:r>
          </a:p>
          <a:p>
            <a:r>
              <a:rPr lang="nl-NL" sz="3500" dirty="0"/>
              <a:t>Netheid/verzorging/afwerking</a:t>
            </a:r>
          </a:p>
          <a:p>
            <a:r>
              <a:rPr lang="nl-NL" sz="3500" dirty="0"/>
              <a:t>Stevigheid/techniek</a:t>
            </a:r>
          </a:p>
          <a:p>
            <a:r>
              <a:rPr lang="nl-NL" sz="3500" dirty="0"/>
              <a:t>Gebruiksvriendelijk (gewicht/evenwicht/vorm)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8264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621F91-C4FD-4516-8A35-11DF8174C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0" y="520700"/>
            <a:ext cx="5962650" cy="765175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Materialen voor experimentele bridy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556CE30-EC77-4AAA-8228-EAAC2B3F0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" y="190500"/>
            <a:ext cx="2466975" cy="21907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25F9388-085E-490E-971C-CA6F1D47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941" y="2195195"/>
            <a:ext cx="2228850" cy="24384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00F9FD8-EE3F-404E-BB76-F80B8EDCE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982" y="190500"/>
            <a:ext cx="2085975" cy="25431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847953D-29C5-4C6C-929E-D389C35E6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5190" y="1496694"/>
            <a:ext cx="2781300" cy="23812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4CBD3B5-7BD7-479B-9E2A-FA6060422D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1937" y="4076382"/>
            <a:ext cx="1819275" cy="164782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E4E44B4-C276-468D-ACD1-BF411E7A51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3630" y="4324350"/>
            <a:ext cx="2019300" cy="25336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ABA1C62-D6F0-4480-B3B7-A438F7BE75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070" y="4633595"/>
            <a:ext cx="3038475" cy="218122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D36E603-E909-445F-BAAF-4C3A1A0A02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4037" y="4618355"/>
            <a:ext cx="27051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8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2C7DC5B-C0AC-49E4-988A-615353A3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007335"/>
            <a:ext cx="6455833" cy="14979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Inspiraties vormgeving</a:t>
            </a:r>
          </a:p>
        </p:txBody>
      </p:sp>
      <p:sp>
        <p:nvSpPr>
          <p:cNvPr id="50" name="Freeform: Shape 46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Tijdelijke aanduiding voor inhoud 5" descr="Afbeelding met persoon, groen, groente&#10;&#10;Automatisch gegenereerde beschrijving">
            <a:extLst>
              <a:ext uri="{FF2B5EF4-FFF2-40B4-BE49-F238E27FC236}">
                <a16:creationId xmlns:a16="http://schemas.microsoft.com/office/drawing/2014/main" id="{AD807AC5-0238-4A38-825E-885BAD2651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86" r="2" b="32420"/>
          <a:stretch/>
        </p:blipFill>
        <p:spPr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7" name="Afbeelding 6" descr="Afbeelding met plant&#10;&#10;Automatisch gegenereerde beschrijving">
            <a:extLst>
              <a:ext uri="{FF2B5EF4-FFF2-40B4-BE49-F238E27FC236}">
                <a16:creationId xmlns:a16="http://schemas.microsoft.com/office/drawing/2014/main" id="{6E04BA32-385A-4E34-A2DD-4E79404D80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1107"/>
          <a:stretch/>
        </p:blipFill>
        <p:spPr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78596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7C904EC-9F21-4BBE-A7AC-7BCBE9170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26631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1991FC7-5BA1-4024-8F5C-100691DA14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21702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72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11158DC-9A5F-4F5D-B7F1-3B5068939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700" r="-1" b="3160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6C8856F-3163-42B0-B904-2C259B981F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04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6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8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47E3E5C-EDB9-4169-AE98-60EE4C0B44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9465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11" name="Tijdelijke aanduiding voor inhoud 3">
            <a:extLst>
              <a:ext uri="{FF2B5EF4-FFF2-40B4-BE49-F238E27FC236}">
                <a16:creationId xmlns:a16="http://schemas.microsoft.com/office/drawing/2014/main" id="{0E30F5DF-62A3-49E6-B27F-3227DEA33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" b="14535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751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72</Words>
  <Application>Microsoft Office PowerPoint</Application>
  <PresentationFormat>Breedbeeld</PresentationFormat>
  <Paragraphs>16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Bruidsboeket in bridy</vt:lpstr>
      <vt:lpstr>Traditionele bridy’s</vt:lpstr>
      <vt:lpstr>Voordelen van gebruik van (experimentele) bridy</vt:lpstr>
      <vt:lpstr>Eisen experimentele bridy</vt:lpstr>
      <vt:lpstr>PowerPoint-presentatie</vt:lpstr>
      <vt:lpstr>Inspiraties vormgeving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Bruidsboeket in bridy</dc:title>
  <dc:creator>Jacintha Westerink</dc:creator>
  <cp:lastModifiedBy>Jacintha Westerink</cp:lastModifiedBy>
  <cp:revision>2</cp:revision>
  <dcterms:created xsi:type="dcterms:W3CDTF">2020-12-01T23:03:14Z</dcterms:created>
  <dcterms:modified xsi:type="dcterms:W3CDTF">2022-02-03T21:14:03Z</dcterms:modified>
</cp:coreProperties>
</file>